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82F26-719E-41FB-ABE4-3ACC885A3729}" type="datetimeFigureOut">
              <a:rPr lang="en-GB" smtClean="0"/>
              <a:t>29/06/2023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B1534-DD73-4A04-90A8-ECD199A85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686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82F26-719E-41FB-ABE4-3ACC885A3729}" type="datetimeFigureOut">
              <a:rPr lang="en-GB" smtClean="0"/>
              <a:t>29/06/2023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B1534-DD73-4A04-90A8-ECD199A85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255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s://www.youtube.com/watch?v=UHYGivPpr6Q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House Keeping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81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Aims of this workshop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95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What are your reason for being here?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31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smtClean="0">
                <a:solidFill>
                  <a:srgbClr val="7030A0"/>
                </a:solidFill>
              </a:rPr>
              <a:t>In any training that I receive the first question I ask myself is what qualifies them to be delivering this session to me.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5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solidFill>
                  <a:srgbClr val="7030A0"/>
                </a:solidFill>
              </a:rPr>
              <a:t>Task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037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Positive Behaviour Support (PBS)</a:t>
            </a:r>
            <a:endParaRPr lang="en-GB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576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National Autistic Society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/>
              <a:t>Strategies to try </a:t>
            </a:r>
            <a:br>
              <a:rPr lang="en-US" altLang="en-US" b="1" smtClean="0"/>
            </a:b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06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Do you review behaviours of concern and crisis moments?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825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 Crisis- table of questions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32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smtClean="0">
                <a:solidFill>
                  <a:schemeClr val="bg1"/>
                </a:solidFill>
              </a:rPr>
              <a:t>For your own child complete an ABC table for a behaviour of concern that is most prevalent for them at home.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0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500" smtClean="0"/>
              <a:t>ABC behaviour chart that the National Autistic society use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114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Behaviour support plans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951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Communication</a:t>
            </a: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29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Communication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82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Use rewards or tap in to their specific interest</a:t>
            </a:r>
            <a:br>
              <a:rPr lang="en-US" altLang="en-US" smtClean="0"/>
            </a:b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04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Do you know their favourite things? Does their environment support their needs?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9872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96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15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Redirect to other behaviour </a:t>
            </a:r>
            <a:br>
              <a:rPr lang="en-US" altLang="en-US" smtClean="0"/>
            </a:b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332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Remove physical and sensory discomforts</a:t>
            </a: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11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When a particular person is targeted </a:t>
            </a:r>
            <a:br>
              <a:rPr lang="en-US" altLang="en-US" smtClean="0"/>
            </a:b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94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Getting specialist help</a:t>
            </a: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10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Model of best practice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411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516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Definition of PBS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537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784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Key components of PBS</a:t>
            </a: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15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Challenging behaviour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690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Task</a:t>
            </a: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4984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0937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/>
                </a:solidFill>
                <a:cs typeface="Calibri Light"/>
              </a:rPr>
              <a:t>Language and mindsets are powerful so it keep it positive and challenge staff that are not positive</a:t>
            </a:r>
            <a:endParaRPr lang="en-US" sz="3600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01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Review your challenging behaviours list</a:t>
            </a: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6656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solidFill>
                  <a:srgbClr val="FF0000"/>
                </a:solidFill>
              </a:rPr>
              <a:t>When a person goes into crisis they stray from their baseline.</a:t>
            </a:r>
            <a:br>
              <a:rPr lang="en-GB" altLang="en-US" smtClean="0">
                <a:solidFill>
                  <a:srgbClr val="FF0000"/>
                </a:solidFill>
              </a:rPr>
            </a:b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3200" smtClean="0">
                <a:solidFill>
                  <a:srgbClr val="7030A0"/>
                </a:solidFill>
              </a:rPr>
              <a:t>A quick task think of a situation that causes you anxiety? How do you cope/manage?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123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solidFill>
                  <a:srgbClr val="FF0000"/>
                </a:solidFill>
              </a:rPr>
              <a:t>P</a:t>
            </a:r>
            <a:r>
              <a:rPr lang="en-GB" altLang="en-US" smtClean="0">
                <a:solidFill>
                  <a:srgbClr val="00B0F0"/>
                </a:solidFill>
              </a:rPr>
              <a:t>E</a:t>
            </a:r>
            <a:r>
              <a:rPr lang="en-GB" altLang="en-US" smtClean="0">
                <a:solidFill>
                  <a:srgbClr val="00B050"/>
                </a:solidFill>
              </a:rPr>
              <a:t>R</a:t>
            </a:r>
            <a:r>
              <a:rPr lang="en-GB" altLang="en-US" smtClean="0">
                <a:solidFill>
                  <a:srgbClr val="7030A0"/>
                </a:solidFill>
              </a:rPr>
              <a:t>M</a:t>
            </a:r>
            <a:r>
              <a:rPr lang="en-GB" altLang="en-US" smtClean="0">
                <a:solidFill>
                  <a:srgbClr val="FF6699"/>
                </a:solidFill>
              </a:rPr>
              <a:t>A</a:t>
            </a:r>
            <a:r>
              <a:rPr lang="en-GB" altLang="en-US" smtClean="0"/>
              <a:t> model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389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521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A visual example of PBS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119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smtClean="0"/>
              <a:t>Strategies for managing behaviour: </a:t>
            </a:r>
            <a:r>
              <a:rPr lang="en-GB" altLang="en-US" smtClean="0"/>
              <a:t/>
            </a:r>
            <a:br>
              <a:rPr lang="en-GB" altLang="en-US" smtClean="0"/>
            </a:br>
            <a:endParaRPr lang="en-GB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288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Behaviours of concern Scenario’s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077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Behaviours of concern Scenario’s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975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Behaviours of concern Scenario’s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80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 a nutshell then. . .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807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mtClean="0">
                <a:hlinkClick r:id="rId2"/>
              </a:rPr>
              <a:t>Final</a:t>
            </a:r>
            <a:r>
              <a:rPr lang="en-GB" altLang="en-US" smtClean="0"/>
              <a:t> thought</a:t>
            </a: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7222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Further information can be found at the following sites and media platforms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76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</Words>
  <Application>Microsoft Office PowerPoint</Application>
  <PresentationFormat>Widescreen</PresentationFormat>
  <Paragraphs>38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House Keeping</vt:lpstr>
      <vt:lpstr>Aims of this workshop</vt:lpstr>
      <vt:lpstr>What are your reason for being here?</vt:lpstr>
      <vt:lpstr>In any training that I receive the first question I ask myself is what qualifies them to be delivering this session to me.</vt:lpstr>
      <vt:lpstr>Task</vt:lpstr>
      <vt:lpstr>Positive Behaviour Support (PBS)</vt:lpstr>
      <vt:lpstr>National Autistic Society</vt:lpstr>
      <vt:lpstr>Strategies to try  </vt:lpstr>
      <vt:lpstr>Do you review behaviours of concern and crisis moments?</vt:lpstr>
      <vt:lpstr> Crisis- table of questions</vt:lpstr>
      <vt:lpstr>For your own child complete an ABC table for a behaviour of concern that is most prevalent for them at home.</vt:lpstr>
      <vt:lpstr>ABC behaviour chart that the National Autistic society use</vt:lpstr>
      <vt:lpstr>Behaviour support plans</vt:lpstr>
      <vt:lpstr>Communication</vt:lpstr>
      <vt:lpstr>Communication</vt:lpstr>
      <vt:lpstr>Use rewards or tap in to their specific interest </vt:lpstr>
      <vt:lpstr>Do you know their favourite things? Does their environment support their needs?</vt:lpstr>
      <vt:lpstr>PowerPoint Presentation</vt:lpstr>
      <vt:lpstr>PowerPoint Presentation</vt:lpstr>
      <vt:lpstr>Redirect to other behaviour  </vt:lpstr>
      <vt:lpstr>Remove physical and sensory discomforts</vt:lpstr>
      <vt:lpstr>When a particular person is targeted  </vt:lpstr>
      <vt:lpstr>Getting specialist help</vt:lpstr>
      <vt:lpstr>Model of best practice</vt:lpstr>
      <vt:lpstr>PowerPoint Presentation</vt:lpstr>
      <vt:lpstr>Definition of PBS</vt:lpstr>
      <vt:lpstr>PowerPoint Presentation</vt:lpstr>
      <vt:lpstr>Key components of PBS</vt:lpstr>
      <vt:lpstr>Challenging behaviour</vt:lpstr>
      <vt:lpstr>Task</vt:lpstr>
      <vt:lpstr>PowerPoint Presentation</vt:lpstr>
      <vt:lpstr>Language and mindsets are powerful so it keep it positive and challenge staff that are not positive</vt:lpstr>
      <vt:lpstr>Review your challenging behaviours list</vt:lpstr>
      <vt:lpstr>When a person goes into crisis they stray from their baseline.  A quick task think of a situation that causes you anxiety? How do you cope/manage?</vt:lpstr>
      <vt:lpstr>PERMA model</vt:lpstr>
      <vt:lpstr>PowerPoint Presentation</vt:lpstr>
      <vt:lpstr>A visual example of PBS</vt:lpstr>
      <vt:lpstr>Strategies for managing behaviour:  </vt:lpstr>
      <vt:lpstr>Behaviours of concern Scenario’s</vt:lpstr>
      <vt:lpstr>Behaviours of concern Scenario’s</vt:lpstr>
      <vt:lpstr>Behaviours of concern Scenario’s</vt:lpstr>
      <vt:lpstr>In a nutshell then. . .</vt:lpstr>
      <vt:lpstr> Final thought</vt:lpstr>
      <vt:lpstr>Further information can be found at the following sites and media platforms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House Keeping</dc:title>
  <dc:creator>M Mitchell</dc:creator>
  <cp:lastModifiedBy>M Mitchell</cp:lastModifiedBy>
  <cp:revision>1</cp:revision>
  <dcterms:created xsi:type="dcterms:W3CDTF">2023-06-29T11:16:18Z</dcterms:created>
  <dcterms:modified xsi:type="dcterms:W3CDTF">2023-06-29T11:16:59Z</dcterms:modified>
</cp:coreProperties>
</file>